
<file path=[Content_Types].xml><?xml version="1.0" encoding="utf-8"?>
<Types xmlns="http://schemas.openxmlformats.org/package/2006/content-types">
  <Default Extension="aac" ContentType="audio/aac"/>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05/10/2020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05/10/2020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05/10/2020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05/10/2020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05/10/2020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05/10/2020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05/10/2020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05/10/2020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05/10/2020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05/10/2020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05/10/2020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05/10/2020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05/10/2020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05/10/2020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05/10/2020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05/10/2020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05/10/2020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05/10/2020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INDUSTRIAL REHABILIATATION</a:t>
            </a:r>
            <a:endParaRPr lang="en-IN" dirty="0"/>
          </a:p>
        </p:txBody>
      </p:sp>
      <p:sp>
        <p:nvSpPr>
          <p:cNvPr id="3" name="Subtitle 2"/>
          <p:cNvSpPr>
            <a:spLocks noGrp="1"/>
          </p:cNvSpPr>
          <p:nvPr>
            <p:ph type="subTitle" idx="1"/>
          </p:nvPr>
        </p:nvSpPr>
        <p:spPr/>
        <p:txBody>
          <a:bodyPr>
            <a:normAutofit fontScale="92500" lnSpcReduction="20000"/>
          </a:bodyPr>
          <a:lstStyle/>
          <a:p>
            <a:r>
              <a:rPr lang="en-US" dirty="0" smtClean="0"/>
              <a:t>HY5CRT 10 -  ENVIRONMENTAL STUDIES AND HUMAN RIGHTS IN HISTORICAL OUTLINE (MODULE –V)              </a:t>
            </a:r>
          </a:p>
          <a:p>
            <a:r>
              <a:rPr lang="en-US" dirty="0"/>
              <a:t> </a:t>
            </a:r>
            <a:r>
              <a:rPr lang="en-US" dirty="0" smtClean="0"/>
              <a:t>                                                                            LIGI K THOMSON</a:t>
            </a:r>
            <a:endParaRPr lang="en-IN" dirty="0"/>
          </a:p>
        </p:txBody>
      </p:sp>
      <p:pic>
        <p:nvPicPr>
          <p:cNvPr id="4" name="intro industrial re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54689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buNone/>
            </a:pPr>
            <a:r>
              <a:rPr lang="en-IN" b="1" u="sng" dirty="0"/>
              <a:t>REHABILITATION OF INDUSTRIES AND INDUSTRIAL </a:t>
            </a:r>
            <a:r>
              <a:rPr lang="en-IN" b="1" u="sng" dirty="0" smtClean="0"/>
              <a:t>SCIKENESS</a:t>
            </a:r>
          </a:p>
          <a:p>
            <a:pPr>
              <a:buFont typeface="Wingdings" panose="05000000000000000000" pitchFamily="2" charset="2"/>
              <a:buChar char="q"/>
            </a:pPr>
            <a:r>
              <a:rPr lang="en-IN" dirty="0"/>
              <a:t>A sick unit is one which is unable to support itself through the operation of internal resources.  Thus the industries are forced to depend on the exter­nal sources for funds of their long-term </a:t>
            </a:r>
            <a:r>
              <a:rPr lang="en-IN" dirty="0" smtClean="0"/>
              <a:t>survival</a:t>
            </a:r>
          </a:p>
          <a:p>
            <a:pPr marL="0" indent="0">
              <a:buNone/>
            </a:pPr>
            <a:r>
              <a:rPr lang="en-US" dirty="0"/>
              <a:t> </a:t>
            </a:r>
            <a:r>
              <a:rPr lang="en-US" sz="2000" b="1" u="sng" dirty="0" smtClean="0"/>
              <a:t>CAUSES</a:t>
            </a:r>
            <a:r>
              <a:rPr lang="en-US" b="1" u="sng" dirty="0" smtClean="0"/>
              <a:t> </a:t>
            </a:r>
            <a:endParaRPr lang="en-IN" b="1" u="sng" dirty="0"/>
          </a:p>
          <a:p>
            <a:pPr marL="0" indent="0" fontAlgn="base">
              <a:buNone/>
            </a:pPr>
            <a:r>
              <a:rPr lang="en-IN" b="1" dirty="0" smtClean="0"/>
              <a:t> </a:t>
            </a:r>
            <a:r>
              <a:rPr lang="en-IN" b="1" dirty="0"/>
              <a:t>INTERNAL CAUSES</a:t>
            </a:r>
            <a:endParaRPr lang="en-IN" dirty="0"/>
          </a:p>
          <a:p>
            <a:pPr fontAlgn="base"/>
            <a:r>
              <a:rPr lang="en-IN" b="1" dirty="0" smtClean="0"/>
              <a:t> </a:t>
            </a:r>
            <a:r>
              <a:rPr lang="en-IN" dirty="0" smtClean="0"/>
              <a:t>Finance</a:t>
            </a:r>
          </a:p>
          <a:p>
            <a:pPr fontAlgn="base"/>
            <a:r>
              <a:rPr lang="en-IN" dirty="0" smtClean="0"/>
              <a:t>Technology</a:t>
            </a:r>
          </a:p>
          <a:p>
            <a:pPr fontAlgn="base"/>
            <a:r>
              <a:rPr lang="en-IN" b="1" dirty="0"/>
              <a:t>. </a:t>
            </a:r>
            <a:r>
              <a:rPr lang="en-IN" dirty="0"/>
              <a:t>Labour</a:t>
            </a:r>
          </a:p>
        </p:txBody>
      </p:sp>
      <p:pic>
        <p:nvPicPr>
          <p:cNvPr id="4" name="reha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20881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10000"/>
          </a:bodyPr>
          <a:lstStyle/>
          <a:p>
            <a:r>
              <a:rPr lang="en-IN" b="1" dirty="0"/>
              <a:t>. </a:t>
            </a:r>
            <a:r>
              <a:rPr lang="en-IN" dirty="0" smtClean="0"/>
              <a:t>Production</a:t>
            </a:r>
            <a:endParaRPr lang="en-IN" dirty="0"/>
          </a:p>
          <a:p>
            <a:r>
              <a:rPr lang="en-IN" dirty="0" smtClean="0"/>
              <a:t>Location</a:t>
            </a:r>
          </a:p>
          <a:p>
            <a:pPr marL="0" indent="0">
              <a:buNone/>
            </a:pPr>
            <a:r>
              <a:rPr lang="en-IN" b="1" dirty="0"/>
              <a:t>External Causes</a:t>
            </a:r>
          </a:p>
          <a:p>
            <a:r>
              <a:rPr lang="en-IN" dirty="0" smtClean="0"/>
              <a:t>Infrastructure</a:t>
            </a:r>
            <a:endParaRPr lang="en-IN" dirty="0"/>
          </a:p>
          <a:p>
            <a:r>
              <a:rPr lang="en-IN" dirty="0" smtClean="0"/>
              <a:t>Finance</a:t>
            </a:r>
          </a:p>
          <a:p>
            <a:endParaRPr lang="en-US" dirty="0"/>
          </a:p>
          <a:p>
            <a:pPr marL="0" indent="0" fontAlgn="base">
              <a:buNone/>
            </a:pPr>
            <a:r>
              <a:rPr lang="en-IN" b="1" u="sng" dirty="0"/>
              <a:t>Sick Industries Companies Act, 1985 (SICA) </a:t>
            </a:r>
            <a:endParaRPr lang="en-IN" b="1" dirty="0"/>
          </a:p>
          <a:p>
            <a:pPr marL="0" indent="0">
              <a:buNone/>
            </a:pPr>
            <a:r>
              <a:rPr lang="en-IN" dirty="0"/>
              <a:t>The act was enacted to speed up the process of revival of sick companies and to wind up those companies which could not be revived. A board was formed to implement and direct the rehabilitation schemes and examine and modify the schemes which were failing to address the issue. The board was named as BIFR (Board for Industrial and Financial </a:t>
            </a:r>
          </a:p>
        </p:txBody>
      </p:sp>
    </p:spTree>
    <p:extLst>
      <p:ext uri="{BB962C8B-B14F-4D97-AF65-F5344CB8AC3E}">
        <p14:creationId xmlns:p14="http://schemas.microsoft.com/office/powerpoint/2010/main" val="2137180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pPr marL="0" indent="0">
              <a:buNone/>
            </a:pPr>
            <a:r>
              <a:rPr lang="en-IN" dirty="0"/>
              <a:t>Reconstruction)as mentioned in the introduction. The board had the power to grant relaxations to the sick companies</a:t>
            </a:r>
            <a:r>
              <a:rPr lang="en-IN" dirty="0" smtClean="0"/>
              <a:t>.</a:t>
            </a:r>
          </a:p>
          <a:p>
            <a:pPr marL="0" indent="0">
              <a:buNone/>
            </a:pPr>
            <a:r>
              <a:rPr lang="en-IN" b="1" i="1" u="sng" dirty="0"/>
              <a:t>Objectives of SICA</a:t>
            </a:r>
          </a:p>
          <a:p>
            <a:pPr lvl="0" fontAlgn="base"/>
            <a:r>
              <a:rPr lang="en-IN" dirty="0"/>
              <a:t>To detect the sick companies and provide an opportunity for the revival of the company.</a:t>
            </a:r>
          </a:p>
          <a:p>
            <a:pPr lvl="0" fontAlgn="base"/>
            <a:r>
              <a:rPr lang="en-IN" dirty="0"/>
              <a:t>To rehabilitate the sick units if it is feasible or to help them with the winding-up scheme.</a:t>
            </a:r>
          </a:p>
          <a:p>
            <a:pPr lvl="0" fontAlgn="base"/>
            <a:r>
              <a:rPr lang="en-IN" dirty="0"/>
              <a:t>To expedite the procedure of winding up of the sick company if there is no chance for the revival of the sick company.</a:t>
            </a:r>
          </a:p>
          <a:p>
            <a:r>
              <a:rPr lang="en-IN" dirty="0"/>
              <a:t>To curb the wastage of resources of public and private sectors as the economy of the country is affected</a:t>
            </a:r>
          </a:p>
        </p:txBody>
      </p:sp>
      <p:pic>
        <p:nvPicPr>
          <p:cNvPr id="4" name="objecti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91105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lvl="0" fontAlgn="base"/>
            <a:r>
              <a:rPr lang="en-IN" dirty="0"/>
              <a:t>To safeguard the workers of the sick units as far as possible.</a:t>
            </a:r>
          </a:p>
          <a:p>
            <a:r>
              <a:rPr lang="en-IN" dirty="0"/>
              <a:t>Loopholes in the act were exploited by the management to gain the benefits and raise the funds. Amendments were made to stop the misuse of </a:t>
            </a:r>
            <a:r>
              <a:rPr lang="en-IN" dirty="0" smtClean="0"/>
              <a:t>loopholes.</a:t>
            </a:r>
          </a:p>
          <a:p>
            <a:pPr marL="0" indent="0">
              <a:buNone/>
            </a:pPr>
            <a:r>
              <a:rPr lang="en-IN" b="1" i="1" u="sng" dirty="0"/>
              <a:t>Preparation and Sanction of a Scheme for Revival</a:t>
            </a:r>
            <a:endParaRPr lang="en-IN" b="1" i="1" dirty="0"/>
          </a:p>
          <a:p>
            <a:r>
              <a:rPr lang="en-IN" b="1" dirty="0" smtClean="0"/>
              <a:t>Revival </a:t>
            </a:r>
            <a:r>
              <a:rPr lang="en-IN" b="1" dirty="0"/>
              <a:t>and rehabilitation measures</a:t>
            </a:r>
            <a:endParaRPr lang="en-IN" dirty="0"/>
          </a:p>
          <a:p>
            <a:pPr marL="0" indent="0">
              <a:buNone/>
            </a:pPr>
            <a:r>
              <a:rPr lang="en-IN" dirty="0"/>
              <a:t>The government undertake the following measures to revive and rehabilitate the sick industrial units. </a:t>
            </a:r>
          </a:p>
          <a:p>
            <a:endParaRPr lang="en-IN" dirty="0"/>
          </a:p>
        </p:txBody>
      </p:sp>
      <p:pic>
        <p:nvPicPr>
          <p:cNvPr id="4" name="to safegua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03556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IN" b="1" dirty="0"/>
              <a:t>Financial </a:t>
            </a:r>
            <a:r>
              <a:rPr lang="en-IN" b="1" dirty="0" smtClean="0"/>
              <a:t>Assistance</a:t>
            </a:r>
          </a:p>
          <a:p>
            <a:r>
              <a:rPr lang="en-IN" b="1" dirty="0"/>
              <a:t>Organisational measures</a:t>
            </a:r>
            <a:endParaRPr lang="en-IN" dirty="0"/>
          </a:p>
          <a:p>
            <a:r>
              <a:rPr lang="en-IN" b="1" dirty="0"/>
              <a:t>Fiscal Concessions</a:t>
            </a:r>
            <a:endParaRPr lang="en-IN" dirty="0"/>
          </a:p>
          <a:p>
            <a:endParaRPr lang="en-IN" dirty="0"/>
          </a:p>
        </p:txBody>
      </p:sp>
      <p:pic>
        <p:nvPicPr>
          <p:cNvPr id="4" name="financ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47082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sz="2400" b="1" dirty="0" smtClean="0"/>
              <a:t>                                        THANKYOU </a:t>
            </a:r>
            <a:endParaRPr lang="en-US" sz="2400" b="1" dirty="0"/>
          </a:p>
          <a:p>
            <a:pPr marL="0" indent="0">
              <a:buNone/>
            </a:pPr>
            <a:endParaRPr lang="en-IN" dirty="0"/>
          </a:p>
        </p:txBody>
      </p:sp>
    </p:spTree>
    <p:extLst>
      <p:ext uri="{BB962C8B-B14F-4D97-AF65-F5344CB8AC3E}">
        <p14:creationId xmlns:p14="http://schemas.microsoft.com/office/powerpoint/2010/main" val="35911782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56</TotalTime>
  <Words>261</Words>
  <Application>Microsoft Office PowerPoint</Application>
  <PresentationFormat>Widescreen</PresentationFormat>
  <Paragraphs>36</Paragraphs>
  <Slides>7</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Century Gothic</vt:lpstr>
      <vt:lpstr>Wingdings</vt:lpstr>
      <vt:lpstr>Wingdings 3</vt:lpstr>
      <vt:lpstr>Ion Boardroom</vt:lpstr>
      <vt:lpstr>INDUSTRIAL REHABILIATATION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REHABILIATATION</dc:title>
  <dc:creator>asus</dc:creator>
  <cp:lastModifiedBy>asus</cp:lastModifiedBy>
  <cp:revision>6</cp:revision>
  <dcterms:created xsi:type="dcterms:W3CDTF">2020-10-02T09:51:53Z</dcterms:created>
  <dcterms:modified xsi:type="dcterms:W3CDTF">2020-10-05T05:16:20Z</dcterms:modified>
</cp:coreProperties>
</file>